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22B1-9FAE-4876-82E5-84D76AB78E15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5C18-9561-4627-BAE6-1E0F827EB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22B1-9FAE-4876-82E5-84D76AB78E15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5C18-9561-4627-BAE6-1E0F827EB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22B1-9FAE-4876-82E5-84D76AB78E15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5C18-9561-4627-BAE6-1E0F827EB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22B1-9FAE-4876-82E5-84D76AB78E15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5C18-9561-4627-BAE6-1E0F827EB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22B1-9FAE-4876-82E5-84D76AB78E15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5C18-9561-4627-BAE6-1E0F827EB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22B1-9FAE-4876-82E5-84D76AB78E15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5C18-9561-4627-BAE6-1E0F827EB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22B1-9FAE-4876-82E5-84D76AB78E15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5C18-9561-4627-BAE6-1E0F827EB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22B1-9FAE-4876-82E5-84D76AB78E15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5C18-9561-4627-BAE6-1E0F827EB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22B1-9FAE-4876-82E5-84D76AB78E15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5C18-9561-4627-BAE6-1E0F827EB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22B1-9FAE-4876-82E5-84D76AB78E15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5C18-9561-4627-BAE6-1E0F827EB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22B1-9FAE-4876-82E5-84D76AB78E15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5C18-9561-4627-BAE6-1E0F827EB499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D22B1-9FAE-4876-82E5-84D76AB78E15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55C18-9561-4627-BAE6-1E0F827EB499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980729"/>
            <a:ext cx="7667014" cy="1296143"/>
          </a:xfrm>
        </p:spPr>
        <p:txBody>
          <a:bodyPr/>
          <a:lstStyle/>
          <a:p>
            <a:r>
              <a:rPr lang="ru-RU" dirty="0" smtClean="0"/>
              <a:t>Исследовательская работа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2509" y="2420888"/>
            <a:ext cx="8678979" cy="3816424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Работу выполнила: Иванова Карина</a:t>
            </a:r>
          </a:p>
          <a:p>
            <a:r>
              <a:rPr lang="ru-RU" dirty="0" smtClean="0"/>
              <a:t>                                                                     ученица 8 класса</a:t>
            </a:r>
          </a:p>
          <a:p>
            <a:r>
              <a:rPr lang="ru-RU" dirty="0" smtClean="0"/>
              <a:t>                                              Руководитель: </a:t>
            </a:r>
            <a:r>
              <a:rPr lang="ru-RU" dirty="0" err="1" smtClean="0"/>
              <a:t>Качановская</a:t>
            </a:r>
            <a:r>
              <a:rPr lang="ru-RU" dirty="0" smtClean="0"/>
              <a:t> Т.В.</a:t>
            </a:r>
          </a:p>
          <a:p>
            <a:r>
              <a:rPr lang="ru-RU" dirty="0" smtClean="0"/>
              <a:t>                                                                     учитель биологии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2510" y="2967335"/>
            <a:ext cx="86789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Удивительное растение – Монстера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071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1052736"/>
            <a:ext cx="593725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2409825"/>
            <a:ext cx="3541713" cy="303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0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593725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2924943"/>
            <a:ext cx="4104456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0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78" y="754693"/>
            <a:ext cx="7187321" cy="533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34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5937250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40"/>
            <a:ext cx="4561855" cy="446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04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1158875"/>
            <a:ext cx="5937250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7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80729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Гипотеза :«В </a:t>
            </a:r>
            <a:r>
              <a:rPr lang="ru-RU" sz="3200" b="1" dirty="0">
                <a:solidFill>
                  <a:srgbClr val="FFFF00"/>
                </a:solidFill>
              </a:rPr>
              <a:t>чём кроется сила растения?» </a:t>
            </a:r>
          </a:p>
        </p:txBody>
      </p:sp>
      <p:pic>
        <p:nvPicPr>
          <p:cNvPr id="3" name="Рисунок 2" descr="C:\Documents and Settings\Admin\Рабочий стол\корни\Март. 2012 (65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50674" y="2081976"/>
            <a:ext cx="4032448" cy="4422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8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90488"/>
            <a:ext cx="5937250" cy="667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34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75" y="836712"/>
            <a:ext cx="787264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43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124744"/>
            <a:ext cx="803339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4377"/>
            <a:ext cx="3857084" cy="312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57" y="611187"/>
            <a:ext cx="593725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8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24944"/>
            <a:ext cx="3635192" cy="27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739" y="1124744"/>
            <a:ext cx="5937250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74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12011"/>
            <a:ext cx="3666455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59372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37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196</TotalTime>
  <Words>35</Words>
  <Application>Microsoft Office PowerPoint</Application>
  <PresentationFormat>Экран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Summer</vt:lpstr>
      <vt:lpstr>Исследовательская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</dc:title>
  <dc:creator>Родители</dc:creator>
  <cp:lastModifiedBy>Родители</cp:lastModifiedBy>
  <cp:revision>12</cp:revision>
  <dcterms:created xsi:type="dcterms:W3CDTF">2016-02-28T18:00:44Z</dcterms:created>
  <dcterms:modified xsi:type="dcterms:W3CDTF">2016-03-01T18:32:09Z</dcterms:modified>
</cp:coreProperties>
</file>